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E4665B2E-A319-434A-B1A8-181E988C9781}" type="datetimeFigureOut">
              <a:rPr lang="en-US" smtClean="0"/>
              <a:pPr/>
              <a:t>4/10/2012</a:t>
            </a:fld>
            <a:endParaRPr lang="en-US"/>
          </a:p>
        </p:txBody>
      </p:sp>
      <p:sp>
        <p:nvSpPr>
          <p:cNvPr id="16" name="Slide Number Placeholder 15"/>
          <p:cNvSpPr>
            <a:spLocks noGrp="1"/>
          </p:cNvSpPr>
          <p:nvPr>
            <p:ph type="sldNum" sz="quarter" idx="11"/>
          </p:nvPr>
        </p:nvSpPr>
        <p:spPr/>
        <p:txBody>
          <a:bodyPr/>
          <a:lstStyle/>
          <a:p>
            <a:fld id="{7DE6A377-92F2-4C88-AB0F-0ADCD89BD912}"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4665B2E-A319-434A-B1A8-181E988C9781}"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E6A377-92F2-4C88-AB0F-0ADCD89BD91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4665B2E-A319-434A-B1A8-181E988C9781}"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E6A377-92F2-4C88-AB0F-0ADCD89BD91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E4665B2E-A319-434A-B1A8-181E988C9781}" type="datetimeFigureOut">
              <a:rPr lang="en-US" smtClean="0"/>
              <a:pPr/>
              <a:t>4/10/2012</a:t>
            </a:fld>
            <a:endParaRPr lang="en-US"/>
          </a:p>
        </p:txBody>
      </p:sp>
      <p:sp>
        <p:nvSpPr>
          <p:cNvPr id="15" name="Slide Number Placeholder 14"/>
          <p:cNvSpPr>
            <a:spLocks noGrp="1"/>
          </p:cNvSpPr>
          <p:nvPr>
            <p:ph type="sldNum" sz="quarter" idx="15"/>
          </p:nvPr>
        </p:nvSpPr>
        <p:spPr/>
        <p:txBody>
          <a:bodyPr/>
          <a:lstStyle>
            <a:lvl1pPr algn="ctr">
              <a:defRPr/>
            </a:lvl1pPr>
          </a:lstStyle>
          <a:p>
            <a:fld id="{7DE6A377-92F2-4C88-AB0F-0ADCD89BD912}"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4665B2E-A319-434A-B1A8-181E988C9781}"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DE6A377-92F2-4C88-AB0F-0ADCD89BD912}"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4665B2E-A319-434A-B1A8-181E988C9781}"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DE6A377-92F2-4C88-AB0F-0ADCD89BD912}"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7DE6A377-92F2-4C88-AB0F-0ADCD89BD912}"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E4665B2E-A319-434A-B1A8-181E988C9781}" type="datetimeFigureOut">
              <a:rPr lang="en-US" smtClean="0"/>
              <a:pPr/>
              <a:t>4/10/2012</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4665B2E-A319-434A-B1A8-181E988C9781}" type="datetimeFigureOut">
              <a:rPr lang="en-US" smtClean="0"/>
              <a:pPr/>
              <a:t>4/10/2012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DE6A377-92F2-4C88-AB0F-0ADCD89BD912}"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665B2E-A319-434A-B1A8-181E988C9781}" type="datetimeFigureOut">
              <a:rPr lang="en-US" smtClean="0"/>
              <a:pPr/>
              <a:t>4/10/2012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DE6A377-92F2-4C88-AB0F-0ADCD89BD91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E4665B2E-A319-434A-B1A8-181E988C9781}" type="datetimeFigureOut">
              <a:rPr lang="en-US" smtClean="0"/>
              <a:pPr/>
              <a:t>4/10/2012</a:t>
            </a:fld>
            <a:endParaRPr lang="en-US"/>
          </a:p>
        </p:txBody>
      </p:sp>
      <p:sp>
        <p:nvSpPr>
          <p:cNvPr id="9" name="Slide Number Placeholder 8"/>
          <p:cNvSpPr>
            <a:spLocks noGrp="1"/>
          </p:cNvSpPr>
          <p:nvPr>
            <p:ph type="sldNum" sz="quarter" idx="15"/>
          </p:nvPr>
        </p:nvSpPr>
        <p:spPr/>
        <p:txBody>
          <a:bodyPr/>
          <a:lstStyle/>
          <a:p>
            <a:fld id="{7DE6A377-92F2-4C88-AB0F-0ADCD89BD912}"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E4665B2E-A319-434A-B1A8-181E988C9781}" type="datetimeFigureOut">
              <a:rPr lang="en-US" smtClean="0"/>
              <a:pPr/>
              <a:t>4/10/2012</a:t>
            </a:fld>
            <a:endParaRPr lang="en-US"/>
          </a:p>
        </p:txBody>
      </p:sp>
      <p:sp>
        <p:nvSpPr>
          <p:cNvPr id="9" name="Slide Number Placeholder 8"/>
          <p:cNvSpPr>
            <a:spLocks noGrp="1"/>
          </p:cNvSpPr>
          <p:nvPr>
            <p:ph type="sldNum" sz="quarter" idx="11"/>
          </p:nvPr>
        </p:nvSpPr>
        <p:spPr/>
        <p:txBody>
          <a:bodyPr/>
          <a:lstStyle/>
          <a:p>
            <a:fld id="{7DE6A377-92F2-4C88-AB0F-0ADCD89BD912}"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E4665B2E-A319-434A-B1A8-181E988C9781}" type="datetimeFigureOut">
              <a:rPr lang="en-US" smtClean="0"/>
              <a:pPr/>
              <a:t>4/10/2012</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7DE6A377-92F2-4C88-AB0F-0ADCD89BD912}"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3000" y="3505200"/>
            <a:ext cx="6781800" cy="2133600"/>
          </a:xfrm>
        </p:spPr>
        <p:txBody>
          <a:bodyPr>
            <a:normAutofit/>
          </a:bodyPr>
          <a:lstStyle/>
          <a:p>
            <a:r>
              <a:rPr lang="en-US" dirty="0" smtClean="0"/>
              <a:t/>
            </a:r>
            <a:br>
              <a:rPr lang="en-US" dirty="0" smtClean="0"/>
            </a:br>
            <a:r>
              <a:rPr lang="en-US" dirty="0" smtClean="0">
                <a:solidFill>
                  <a:schemeClr val="tx1"/>
                </a:solidFill>
              </a:rPr>
              <a:t>First Lady</a:t>
            </a:r>
            <a:br>
              <a:rPr lang="en-US" dirty="0" smtClean="0">
                <a:solidFill>
                  <a:schemeClr val="tx1"/>
                </a:solidFill>
              </a:rPr>
            </a:br>
            <a:r>
              <a:rPr lang="en-US" dirty="0" smtClean="0">
                <a:solidFill>
                  <a:schemeClr val="tx1"/>
                </a:solidFill>
              </a:rPr>
              <a:t>1797-March 4 - 1801</a:t>
            </a:r>
            <a:br>
              <a:rPr lang="en-US" dirty="0" smtClean="0">
                <a:solidFill>
                  <a:schemeClr val="tx1"/>
                </a:solidFill>
              </a:rPr>
            </a:br>
            <a:r>
              <a:rPr lang="en-US" dirty="0" smtClean="0">
                <a:solidFill>
                  <a:schemeClr val="tx1"/>
                </a:solidFill>
              </a:rPr>
              <a:t>52 years old </a:t>
            </a:r>
            <a:endParaRPr lang="en-US" dirty="0">
              <a:solidFill>
                <a:schemeClr val="tx1"/>
              </a:solidFill>
            </a:endParaRPr>
          </a:p>
        </p:txBody>
      </p:sp>
      <p:sp>
        <p:nvSpPr>
          <p:cNvPr id="2" name="Title 1"/>
          <p:cNvSpPr>
            <a:spLocks noGrp="1"/>
          </p:cNvSpPr>
          <p:nvPr>
            <p:ph type="ctrTitle"/>
          </p:nvPr>
        </p:nvSpPr>
        <p:spPr>
          <a:xfrm>
            <a:off x="0" y="0"/>
            <a:ext cx="9144000" cy="1774825"/>
          </a:xfrm>
        </p:spPr>
        <p:txBody>
          <a:bodyPr>
            <a:noAutofit/>
          </a:bodyPr>
          <a:lstStyle/>
          <a:p>
            <a:r>
              <a:rPr lang="en-US" sz="8000" b="1" dirty="0" smtClean="0">
                <a:latin typeface="Bradley Hand ITC" pitchFamily="66" charset="0"/>
              </a:rPr>
              <a:t>ABIGAIL ADAMS</a:t>
            </a:r>
            <a:endParaRPr lang="en-US" sz="8000" b="1" dirty="0">
              <a:latin typeface="Bradley Hand ITC" pitchFamily="66" charset="0"/>
            </a:endParaRPr>
          </a:p>
        </p:txBody>
      </p:sp>
      <p:pic>
        <p:nvPicPr>
          <p:cNvPr id="1027" name="Picture 3"/>
          <p:cNvPicPr>
            <a:picLocks noChangeAspect="1" noChangeArrowheads="1"/>
          </p:cNvPicPr>
          <p:nvPr/>
        </p:nvPicPr>
        <p:blipFill>
          <a:blip r:embed="rId2" cstate="print"/>
          <a:srcRect/>
          <a:stretch>
            <a:fillRect/>
          </a:stretch>
        </p:blipFill>
        <p:spPr bwMode="auto">
          <a:xfrm>
            <a:off x="304800" y="1600200"/>
            <a:ext cx="2895600" cy="4114800"/>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5943600" y="1600200"/>
            <a:ext cx="2743200" cy="41148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8229600" cy="1219200"/>
          </a:xfrm>
        </p:spPr>
        <p:txBody>
          <a:bodyPr>
            <a:normAutofit fontScale="90000"/>
          </a:bodyPr>
          <a:lstStyle/>
          <a:p>
            <a:r>
              <a:rPr lang="en-US" dirty="0" smtClean="0"/>
              <a:t>DATE OF BIRTH</a:t>
            </a:r>
            <a:br>
              <a:rPr lang="en-US" dirty="0" smtClean="0"/>
            </a:br>
            <a:r>
              <a:rPr lang="en-US" dirty="0" smtClean="0"/>
              <a:t>NOVEMBER </a:t>
            </a:r>
            <a:r>
              <a:rPr lang="en-US" dirty="0" smtClean="0"/>
              <a:t>22,1744</a:t>
            </a:r>
            <a:r>
              <a:rPr lang="en-US" dirty="0" smtClean="0"/>
              <a:t/>
            </a:r>
            <a:br>
              <a:rPr lang="en-US" dirty="0" smtClean="0"/>
            </a:br>
            <a:endParaRPr lang="en-US" dirty="0"/>
          </a:p>
        </p:txBody>
      </p:sp>
      <p:sp>
        <p:nvSpPr>
          <p:cNvPr id="3" name="TextBox 2"/>
          <p:cNvSpPr txBox="1"/>
          <p:nvPr/>
        </p:nvSpPr>
        <p:spPr>
          <a:xfrm>
            <a:off x="3581400" y="1676400"/>
            <a:ext cx="5562600" cy="2308324"/>
          </a:xfrm>
          <a:prstGeom prst="rect">
            <a:avLst/>
          </a:prstGeom>
          <a:noFill/>
        </p:spPr>
        <p:txBody>
          <a:bodyPr wrap="square" rtlCol="0">
            <a:spAutoFit/>
          </a:bodyPr>
          <a:lstStyle/>
          <a:p>
            <a:r>
              <a:rPr lang="en-US" sz="2400" dirty="0" smtClean="0"/>
              <a:t>As a child Abigail got was ill most of the time causing her to stay in her house. This gave her more time to catch up on reading. The books that she had was from her fathers library and she became interested in philosophy and theology.</a:t>
            </a:r>
            <a:endParaRPr lang="en-US" sz="2400" dirty="0"/>
          </a:p>
        </p:txBody>
      </p:sp>
      <p:pic>
        <p:nvPicPr>
          <p:cNvPr id="1026" name="Picture 2"/>
          <p:cNvPicPr>
            <a:picLocks noChangeAspect="1" noChangeArrowheads="1"/>
          </p:cNvPicPr>
          <p:nvPr/>
        </p:nvPicPr>
        <p:blipFill>
          <a:blip r:embed="rId2" cstate="print"/>
          <a:srcRect/>
          <a:stretch>
            <a:fillRect/>
          </a:stretch>
        </p:blipFill>
        <p:spPr bwMode="auto">
          <a:xfrm>
            <a:off x="381000" y="1676400"/>
            <a:ext cx="3200400" cy="4724400"/>
          </a:xfrm>
          <a:prstGeom prst="rect">
            <a:avLst/>
          </a:prstGeom>
          <a:noFill/>
          <a:ln w="9525">
            <a:noFill/>
            <a:miter lim="800000"/>
            <a:headEnd/>
            <a:tailEnd/>
          </a:ln>
        </p:spPr>
      </p:pic>
      <p:sp>
        <p:nvSpPr>
          <p:cNvPr id="5" name="TextBox 4"/>
          <p:cNvSpPr txBox="1"/>
          <p:nvPr/>
        </p:nvSpPr>
        <p:spPr>
          <a:xfrm>
            <a:off x="3352800" y="5791200"/>
            <a:ext cx="4038600" cy="646331"/>
          </a:xfrm>
          <a:prstGeom prst="rect">
            <a:avLst/>
          </a:prstGeom>
          <a:noFill/>
        </p:spPr>
        <p:txBody>
          <a:bodyPr wrap="square" rtlCol="0">
            <a:spAutoFit/>
          </a:bodyPr>
          <a:lstStyle/>
          <a:p>
            <a:r>
              <a:rPr lang="en-US" dirty="0" smtClean="0"/>
              <a:t>A Picture of Abigail Adams when she was in her teens.</a:t>
            </a:r>
            <a:endParaRPr 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78</TotalTime>
  <Words>66</Words>
  <Application>Microsoft Office PowerPoint</Application>
  <PresentationFormat>On-screen Show (4:3)</PresentationFormat>
  <Paragraphs>5</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Paper</vt:lpstr>
      <vt:lpstr>ABIGAIL ADAMS</vt:lpstr>
      <vt:lpstr>DATE OF BIRTH NOVEMBER 22,1744 </vt:lpstr>
    </vt:vector>
  </TitlesOfParts>
  <Company>St Stanislaus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ABIGAIL ADAMS</dc:title>
  <dc:creator>your name</dc:creator>
  <cp:lastModifiedBy>your name</cp:lastModifiedBy>
  <cp:revision>8</cp:revision>
  <dcterms:created xsi:type="dcterms:W3CDTF">2012-03-26T14:58:44Z</dcterms:created>
  <dcterms:modified xsi:type="dcterms:W3CDTF">2012-04-10T15:10:26Z</dcterms:modified>
</cp:coreProperties>
</file>